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59" r:id="rId6"/>
    <p:sldId id="260" r:id="rId7"/>
    <p:sldId id="266" r:id="rId8"/>
    <p:sldId id="261" r:id="rId9"/>
    <p:sldId id="262" r:id="rId10"/>
    <p:sldId id="265" r:id="rId11"/>
    <p:sldId id="263" r:id="rId1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32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24687E-B770-4A34-A5E7-50074C81A3E6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DA6F7-488D-4D70-B623-C9D1EC33E68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65675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11-5-2020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11-5-2020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ulpdocument%20zoeken%20voorbereiden.do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36004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Google je wijs!</a:t>
            </a:r>
          </a:p>
          <a:p>
            <a:r>
              <a:rPr lang="nl-NL" sz="1600" dirty="0" smtClean="0">
                <a:latin typeface="Arial" pitchFamily="34" charset="0"/>
                <a:cs typeface="Arial" pitchFamily="34" charset="0"/>
              </a:rPr>
              <a:t>Altijd vinden wat je zoekt</a:t>
            </a:r>
            <a:endParaRPr lang="nl-NL" sz="16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>
                <a:hlinkClick r:id="rId2" action="ppaction://hlinkfile"/>
              </a:rPr>
              <a:t>Het zoekproces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8800"/>
            <a:ext cx="8755327" cy="3816424"/>
          </a:xfrm>
        </p:spPr>
      </p:pic>
    </p:spTree>
    <p:extLst>
      <p:ext uri="{BB962C8B-B14F-4D97-AF65-F5344CB8AC3E}">
        <p14:creationId xmlns:p14="http://schemas.microsoft.com/office/powerpoint/2010/main" val="28325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Afbakenen onderwerp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Naar inhoud</a:t>
            </a:r>
          </a:p>
          <a:p>
            <a:pPr marL="0" indent="0">
              <a:buNone/>
            </a:pPr>
            <a:r>
              <a:rPr lang="nl-NL" dirty="0" smtClean="0"/>
              <a:t>Onderzoek: problemen rondom kinderopvang.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nl-NL" dirty="0" smtClean="0">
                <a:sym typeface="Wingdings" panose="05000000000000000000" pitchFamily="2" charset="2"/>
              </a:rPr>
              <a:t>Wat wil je precies weten over dit probleem:</a:t>
            </a:r>
          </a:p>
          <a:p>
            <a:pPr>
              <a:buFontTx/>
              <a:buChar char="-"/>
            </a:pPr>
            <a:r>
              <a:rPr lang="nl-NL" dirty="0" smtClean="0">
                <a:sym typeface="Wingdings" panose="05000000000000000000" pitchFamily="2" charset="2"/>
              </a:rPr>
              <a:t>Problemen rondom kinderopvang in de randstad.</a:t>
            </a:r>
          </a:p>
          <a:p>
            <a:pPr>
              <a:buFontTx/>
              <a:buChar char="-"/>
            </a:pPr>
            <a:r>
              <a:rPr lang="nl-NL" dirty="0" smtClean="0">
                <a:sym typeface="Wingdings" panose="05000000000000000000" pitchFamily="2" charset="2"/>
              </a:rPr>
              <a:t>Problemen rondom kinderopvang na de invoering van de nieuwe wet in januari 2019.</a:t>
            </a:r>
          </a:p>
          <a:p>
            <a:pPr>
              <a:buFontTx/>
              <a:buChar char="-"/>
            </a:pPr>
            <a:r>
              <a:rPr lang="nl-NL" dirty="0" smtClean="0">
                <a:sym typeface="Wingdings" panose="05000000000000000000" pitchFamily="2" charset="2"/>
              </a:rPr>
              <a:t>Problemen rondom kinderopvang voor ouders met een boven modaal inkomen.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 Maak hoofd- en deelvragen.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13066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Afbakenen onderwerp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Naar publicatie:</a:t>
            </a:r>
          </a:p>
          <a:p>
            <a:r>
              <a:rPr lang="nl-NL" dirty="0" smtClean="0"/>
              <a:t>taal </a:t>
            </a:r>
          </a:p>
          <a:p>
            <a:r>
              <a:rPr lang="nl-NL" dirty="0" smtClean="0"/>
              <a:t>periode</a:t>
            </a:r>
          </a:p>
          <a:p>
            <a:r>
              <a:rPr lang="nl-NL" dirty="0" smtClean="0"/>
              <a:t>soort </a:t>
            </a:r>
            <a:r>
              <a:rPr lang="nl-NL" dirty="0"/>
              <a:t>publicatie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065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Bedenk zoektermen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Hoofd- en deelvragen vertalen naar zoektermen:</a:t>
            </a:r>
          </a:p>
          <a:p>
            <a:pPr marL="0" indent="0">
              <a:buNone/>
            </a:pPr>
            <a:r>
              <a:rPr lang="nl-NL" i="1" dirty="0" smtClean="0"/>
              <a:t>Tegen welke problemen lopen kinderen met overgewicht aan?</a:t>
            </a:r>
          </a:p>
          <a:p>
            <a:r>
              <a:rPr lang="nl-NL" dirty="0"/>
              <a:t>k</a:t>
            </a:r>
            <a:r>
              <a:rPr lang="nl-NL" dirty="0" smtClean="0"/>
              <a:t>inderen</a:t>
            </a:r>
          </a:p>
          <a:p>
            <a:r>
              <a:rPr lang="nl-NL" dirty="0"/>
              <a:t>o</a:t>
            </a:r>
            <a:r>
              <a:rPr lang="nl-NL" dirty="0" smtClean="0"/>
              <a:t>vergewicht</a:t>
            </a:r>
          </a:p>
          <a:p>
            <a:r>
              <a:rPr lang="nl-NL" dirty="0" smtClean="0"/>
              <a:t>problemen</a:t>
            </a:r>
          </a:p>
        </p:txBody>
      </p:sp>
    </p:spTree>
    <p:extLst>
      <p:ext uri="{BB962C8B-B14F-4D97-AF65-F5344CB8AC3E}">
        <p14:creationId xmlns:p14="http://schemas.microsoft.com/office/powerpoint/2010/main" val="344280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Bedenken zoektermen</a:t>
            </a:r>
            <a:endParaRPr lang="nl-NL" dirty="0"/>
          </a:p>
        </p:txBody>
      </p:sp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7301850"/>
              </p:ext>
            </p:extLst>
          </p:nvPr>
        </p:nvGraphicFramePr>
        <p:xfrm>
          <a:off x="2051050" y="1196975"/>
          <a:ext cx="6769422" cy="24400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6474">
                  <a:extLst>
                    <a:ext uri="{9D8B030D-6E8A-4147-A177-3AD203B41FA5}">
                      <a16:colId xmlns:a16="http://schemas.microsoft.com/office/drawing/2014/main" val="1998881298"/>
                    </a:ext>
                  </a:extLst>
                </a:gridCol>
                <a:gridCol w="2256474">
                  <a:extLst>
                    <a:ext uri="{9D8B030D-6E8A-4147-A177-3AD203B41FA5}">
                      <a16:colId xmlns:a16="http://schemas.microsoft.com/office/drawing/2014/main" val="104464992"/>
                    </a:ext>
                  </a:extLst>
                </a:gridCol>
                <a:gridCol w="2256474">
                  <a:extLst>
                    <a:ext uri="{9D8B030D-6E8A-4147-A177-3AD203B41FA5}">
                      <a16:colId xmlns:a16="http://schemas.microsoft.com/office/drawing/2014/main" val="587300667"/>
                    </a:ext>
                  </a:extLst>
                </a:gridCol>
              </a:tblGrid>
              <a:tr h="599992">
                <a:tc>
                  <a:txBody>
                    <a:bodyPr/>
                    <a:lstStyle/>
                    <a:p>
                      <a:r>
                        <a:rPr lang="nl-NL" dirty="0" smtClean="0"/>
                        <a:t>Kinderen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problemen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Overgewicht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3306974"/>
                  </a:ext>
                </a:extLst>
              </a:tr>
              <a:tr h="5999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Basisschoolleerlingen</a:t>
                      </a:r>
                    </a:p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moeilijkheden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obesitas</a:t>
                      </a:r>
                    </a:p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0913099"/>
                  </a:ext>
                </a:extLst>
              </a:tr>
              <a:tr h="599992">
                <a:tc>
                  <a:txBody>
                    <a:bodyPr/>
                    <a:lstStyle/>
                    <a:p>
                      <a:r>
                        <a:rPr lang="nl-NL" dirty="0" smtClean="0"/>
                        <a:t>Minderjarigen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last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dik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753384"/>
                  </a:ext>
                </a:extLst>
              </a:tr>
              <a:tr h="599992">
                <a:tc>
                  <a:txBody>
                    <a:bodyPr/>
                    <a:lstStyle/>
                    <a:p>
                      <a:r>
                        <a:rPr lang="nl-NL" dirty="0" smtClean="0"/>
                        <a:t>Kinderen etc.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problemen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Overgewicht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85433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6521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Manieren om een zoekopdracht te verfijnen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2660664"/>
              </p:ext>
            </p:extLst>
          </p:nvPr>
        </p:nvGraphicFramePr>
        <p:xfrm>
          <a:off x="2051050" y="1196975"/>
          <a:ext cx="663575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7875">
                  <a:extLst>
                    <a:ext uri="{9D8B030D-6E8A-4147-A177-3AD203B41FA5}">
                      <a16:colId xmlns:a16="http://schemas.microsoft.com/office/drawing/2014/main" val="1724485613"/>
                    </a:ext>
                  </a:extLst>
                </a:gridCol>
                <a:gridCol w="3317875">
                  <a:extLst>
                    <a:ext uri="{9D8B030D-6E8A-4147-A177-3AD203B41FA5}">
                      <a16:colId xmlns:a16="http://schemas.microsoft.com/office/drawing/2014/main" val="428929068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Wat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Hoe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1936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exacte (deel van een) zin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smtClean="0"/>
                        <a:t>“aanhalingstekens gebruiken”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2870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uitsluiten van termen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zoeken met –minteken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3476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specifieke bestanden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filetype:pdf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3144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binnen een cijferreeks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 … 20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0178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binnen een website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site:nu.nl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2693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Alleen in titel zoeken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 err="1" smtClean="0"/>
                        <a:t>allintitle</a:t>
                      </a:r>
                      <a:r>
                        <a:rPr lang="nl-NL" dirty="0" smtClean="0"/>
                        <a:t>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1393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woorden in laten vullen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"* * uitvinder van de radio” 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36202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het één of het ander 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OR of |: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5668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3438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Bronnen selecteren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Lees de bron globaal door en probeer het volgende te achterhalen.</a:t>
            </a:r>
          </a:p>
          <a:p>
            <a:pPr>
              <a:buFontTx/>
              <a:buChar char="-"/>
            </a:pPr>
            <a:r>
              <a:rPr lang="nl-NL" dirty="0" smtClean="0"/>
              <a:t>Onderwerp</a:t>
            </a:r>
          </a:p>
          <a:p>
            <a:pPr>
              <a:buFontTx/>
              <a:buChar char="-"/>
            </a:pPr>
            <a:r>
              <a:rPr lang="nl-NL" dirty="0" smtClean="0"/>
              <a:t>Deelonderwerpen</a:t>
            </a:r>
          </a:p>
          <a:p>
            <a:pPr>
              <a:buFontTx/>
              <a:buChar char="-"/>
            </a:pPr>
            <a:r>
              <a:rPr lang="nl-NL" dirty="0" smtClean="0"/>
              <a:t>Doel van het artikel</a:t>
            </a:r>
          </a:p>
          <a:p>
            <a:pPr>
              <a:buFontTx/>
              <a:buChar char="-"/>
            </a:pPr>
            <a:r>
              <a:rPr lang="nl-NL" dirty="0" smtClean="0"/>
              <a:t>Tekstsoort</a:t>
            </a:r>
          </a:p>
          <a:p>
            <a:pPr>
              <a:buFontTx/>
              <a:buChar char="-"/>
            </a:pPr>
            <a:r>
              <a:rPr lang="nl-NL" dirty="0" smtClean="0"/>
              <a:t>Hoofdgedachte</a:t>
            </a:r>
          </a:p>
          <a:p>
            <a:pPr>
              <a:buFontTx/>
              <a:buChar char="-"/>
            </a:pPr>
            <a:r>
              <a:rPr lang="nl-NL" dirty="0" smtClean="0"/>
              <a:t>Betrouwbaarheid</a:t>
            </a:r>
          </a:p>
          <a:p>
            <a:pPr marL="0" indent="0">
              <a:buNone/>
            </a:pPr>
            <a:r>
              <a:rPr lang="nl-NL" dirty="0" smtClean="0">
                <a:sym typeface="Wingdings" panose="05000000000000000000" pitchFamily="2" charset="2"/>
              </a:rPr>
              <a:t> </a:t>
            </a:r>
            <a:r>
              <a:rPr lang="nl-NL" dirty="0" smtClean="0"/>
              <a:t>bruikbaarheid artikel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41304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911511E76398478117834BDA658B6E" ma:contentTypeVersion="10" ma:contentTypeDescription="Een nieuw document maken." ma:contentTypeScope="" ma:versionID="993a27deb877726d9057bb5f3ca52294">
  <xsd:schema xmlns:xsd="http://www.w3.org/2001/XMLSchema" xmlns:xs="http://www.w3.org/2001/XMLSchema" xmlns:p="http://schemas.microsoft.com/office/2006/metadata/properties" xmlns:ns3="5cdedd98-05a6-4844-a2be-4403c98339c5" xmlns:ns4="9332b1e5-03ec-4bd9-988a-b56970a22ef6" targetNamespace="http://schemas.microsoft.com/office/2006/metadata/properties" ma:root="true" ma:fieldsID="26783357eb4376f1743456c5ee919fcb" ns3:_="" ns4:_="">
    <xsd:import namespace="5cdedd98-05a6-4844-a2be-4403c98339c5"/>
    <xsd:import namespace="9332b1e5-03ec-4bd9-988a-b56970a22e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dedd98-05a6-4844-a2be-4403c98339c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32b1e5-03ec-4bd9-988a-b56970a22ef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3379E09-39FD-4461-B3F4-FBEE4DB90E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dedd98-05a6-4844-a2be-4403c98339c5"/>
    <ds:schemaRef ds:uri="9332b1e5-03ec-4bd9-988a-b56970a22e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01C30E5-0BCC-4C2C-8179-66E5E343C3E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94D4E0F-BC76-4ADE-8B46-F6A9BBEF00B7}">
  <ds:schemaRefs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www.w3.org/XML/1998/namespace"/>
    <ds:schemaRef ds:uri="http://purl.org/dc/terms/"/>
    <ds:schemaRef ds:uri="http://schemas.microsoft.com/office/2006/metadata/properties"/>
    <ds:schemaRef ds:uri="http://schemas.openxmlformats.org/package/2006/metadata/core-properties"/>
    <ds:schemaRef ds:uri="9332b1e5-03ec-4bd9-988a-b56970a22ef6"/>
    <ds:schemaRef ds:uri="5cdedd98-05a6-4844-a2be-4403c98339c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1933</TotalTime>
  <Words>204</Words>
  <Application>Microsoft Office PowerPoint</Application>
  <PresentationFormat>Diavoorstelling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Kantoorthema</vt:lpstr>
      <vt:lpstr>PowerPoint-presentatie</vt:lpstr>
      <vt:lpstr>Het zoekproces</vt:lpstr>
      <vt:lpstr>Afbakenen onderwerp</vt:lpstr>
      <vt:lpstr>Afbakenen onderwerp</vt:lpstr>
      <vt:lpstr>Bedenk zoektermen</vt:lpstr>
      <vt:lpstr>Bedenken zoektermen</vt:lpstr>
      <vt:lpstr>Manieren om een zoekopdracht te verfijnen</vt:lpstr>
      <vt:lpstr>Bronnen selecteren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Rianne van den Hombergh</cp:lastModifiedBy>
  <cp:revision>38</cp:revision>
  <dcterms:created xsi:type="dcterms:W3CDTF">2013-11-15T15:05:42Z</dcterms:created>
  <dcterms:modified xsi:type="dcterms:W3CDTF">2020-05-11T10:43:44Z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0x010100C1911511E76398478117834BDA658B6E</vt:lpwstr>
  </property>
</Properties>
</file>